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6"/>
  </p:notesMasterIdLst>
  <p:sldIdLst>
    <p:sldId id="273" r:id="rId3"/>
    <p:sldId id="275" r:id="rId4"/>
    <p:sldId id="368" r:id="rId5"/>
    <p:sldId id="276" r:id="rId6"/>
    <p:sldId id="277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380" r:id="rId26"/>
    <p:sldId id="381" r:id="rId27"/>
    <p:sldId id="291" r:id="rId28"/>
    <p:sldId id="287" r:id="rId29"/>
    <p:sldId id="290" r:id="rId30"/>
    <p:sldId id="355" r:id="rId31"/>
    <p:sldId id="356" r:id="rId32"/>
    <p:sldId id="382" r:id="rId33"/>
    <p:sldId id="357" r:id="rId34"/>
    <p:sldId id="358" r:id="rId35"/>
    <p:sldId id="359" r:id="rId36"/>
    <p:sldId id="360" r:id="rId37"/>
    <p:sldId id="363" r:id="rId38"/>
    <p:sldId id="362" r:id="rId39"/>
    <p:sldId id="364" r:id="rId40"/>
    <p:sldId id="361" r:id="rId41"/>
    <p:sldId id="365" r:id="rId42"/>
    <p:sldId id="366" r:id="rId43"/>
    <p:sldId id="367" r:id="rId44"/>
    <p:sldId id="33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99" autoAdjust="0"/>
  </p:normalViewPr>
  <p:slideViewPr>
    <p:cSldViewPr snapToGrid="0">
      <p:cViewPr varScale="1">
        <p:scale>
          <a:sx n="86" d="100"/>
          <a:sy n="86" d="100"/>
        </p:scale>
        <p:origin x="51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Map diagrams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2028824"/>
            <a:ext cx="7391710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as pixels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Automatic Pathfinding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600" dirty="0"/>
              <a:t>Apply Dijkstra's algorithm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Background</a:t>
            </a:r>
            <a:endParaRPr lang="en-US" altLang="zh-CN" sz="3200" dirty="0"/>
          </a:p>
          <a:p>
            <a:pPr lvl="1"/>
            <a:r>
              <a:rPr lang="en-US" altLang="zh-CN" sz="24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  <a:p>
            <a:pPr marL="216000" lvl="1" indent="0">
              <a:buNone/>
            </a:pPr>
            <a:endParaRPr lang="en-US" altLang="zh-CN" sz="2400" dirty="0"/>
          </a:p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~3 – 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Route information </a:t>
            </a:r>
            <a:r>
              <a:rPr lang="zh-CN" altLang="en-US" sz="2400" dirty="0"/>
              <a:t>→</a:t>
            </a:r>
            <a:r>
              <a:rPr lang="en-US" altLang="zh-CN" sz="2400" dirty="0"/>
              <a:t> [?] </a:t>
            </a:r>
            <a:r>
              <a:rPr lang="zh-CN" altLang="en-US" sz="2400" dirty="0"/>
              <a:t>→</a:t>
            </a:r>
            <a:r>
              <a:rPr lang="en-US" altLang="zh-CN" sz="2400" dirty="0"/>
              <a:t> Unique key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/>
            <a:r>
              <a:rPr lang="en-US" altLang="zh-CN" sz="2000" dirty="0"/>
              <a:t>DNS provider: Aliyun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/>
              <a:t>ACME; </a:t>
            </a:r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9" y="2757986"/>
            <a:ext cx="6519255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Spring Boot’s built-in Tomcat is not very easy to configure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29E8AF8-DC30-950B-248C-3C6BEC31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954391F-F30A-F41D-9EDD-7EC1567C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1251</Words>
  <Application>Microsoft Office PowerPoint</Application>
  <PresentationFormat>宽屏</PresentationFormat>
  <Paragraphs>418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115</cp:revision>
  <dcterms:created xsi:type="dcterms:W3CDTF">2024-04-15T07:40:29Z</dcterms:created>
  <dcterms:modified xsi:type="dcterms:W3CDTF">2024-04-21T17:22:22Z</dcterms:modified>
</cp:coreProperties>
</file>